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Libre Franklin Bold" pitchFamily="2" charset="77"/>
      <p:regular r:id="rId12"/>
      <p:bold r:id="rId13"/>
    </p:embeddedFont>
    <p:embeddedFont>
      <p:font typeface="Libre Franklin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 autoAdjust="0"/>
    <p:restoredTop sz="70645" autoAdjust="0"/>
  </p:normalViewPr>
  <p:slideViewPr>
    <p:cSldViewPr>
      <p:cViewPr varScale="1">
        <p:scale>
          <a:sx n="58" d="100"/>
          <a:sy n="58" d="100"/>
        </p:scale>
        <p:origin x="156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FC290-A80B-0C4C-99C2-95AD8E9AC645}" type="datetimeFigureOut">
              <a:rPr lang="en-SA" smtClean="0"/>
              <a:t>20/09/2022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005CC-8542-5D47-976C-13F2B283190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21011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ar-SA" dirty="0"/>
              <a:t>يتكلم مشروعنا مزج بين المشهد الحقيقي الذي ينظر إليه المستخدم والمشهد الظاهري التي تم إنشاؤه بواسطة الحاسوب و الذي يعزز المشهد الحقيقي بمعلومات إضافية.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05CC-8542-5D47-976C-13F2B283190B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160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dirty="0" err="1"/>
              <a:t>وايضآ</a:t>
            </a:r>
            <a:r>
              <a:rPr lang="ar-SA" dirty="0"/>
              <a:t> يستطيع المستخدم التعامل مع المعلومات والاجسام </a:t>
            </a:r>
            <a:r>
              <a:rPr lang="ar-SA" dirty="0" err="1"/>
              <a:t>الافتراضيه</a:t>
            </a:r>
            <a:r>
              <a:rPr lang="ar-SA" dirty="0"/>
              <a:t> في الواقع المعزز  </a:t>
            </a:r>
            <a:endParaRPr lang="en-SA" dirty="0"/>
          </a:p>
          <a:p>
            <a:pPr marL="0" algn="r" defTabSz="914400" rtl="1" eaLnBrk="1" latinLnBrk="0" hangingPunct="1"/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05CC-8542-5D47-976C-13F2B283190B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5884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05CC-8542-5D47-976C-13F2B283190B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2087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37.sv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5909" y="3801117"/>
            <a:ext cx="9124585" cy="2684766"/>
            <a:chOff x="0" y="0"/>
            <a:chExt cx="12166113" cy="3579688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2166113" cy="1828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373737"/>
                  </a:solidFill>
                  <a:latin typeface="Libre Franklin Bold"/>
                </a:rPr>
                <a:t>Reality Area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80996"/>
              <a:ext cx="9163631" cy="69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73393" y="1690062"/>
            <a:ext cx="5785907" cy="6554664"/>
            <a:chOff x="0" y="0"/>
            <a:chExt cx="7714543" cy="873955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931565" y="23500"/>
              <a:ext cx="5782978" cy="578297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91810" y="441919"/>
              <a:ext cx="670938" cy="67093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3545131"/>
              <a:ext cx="5194421" cy="519442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2687415"/>
              <a:ext cx="1475272" cy="1715433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6159768" y="0"/>
              <a:ext cx="1554775" cy="1554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1235" y="1028700"/>
            <a:ext cx="11259215" cy="5205901"/>
            <a:chOff x="0" y="0"/>
            <a:chExt cx="15012286" cy="69412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255104" y="2386993"/>
              <a:ext cx="4554208" cy="455420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484225" y="963365"/>
              <a:ext cx="1784713" cy="207524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483731" y="0"/>
              <a:ext cx="5000494" cy="466409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85987"/>
              <a:ext cx="1646376" cy="174808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70734" y="963365"/>
              <a:ext cx="735370" cy="73537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5400000">
              <a:off x="7611811" y="2900548"/>
              <a:ext cx="2395002" cy="477806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9023101" y="1760028"/>
              <a:ext cx="4849251" cy="466409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4377002" y="3456792"/>
              <a:ext cx="635285" cy="635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1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0810" y="6732363"/>
            <a:ext cx="14146381" cy="220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en-US" sz="6800">
                <a:solidFill>
                  <a:srgbClr val="FFF7F8"/>
                </a:solidFill>
                <a:latin typeface="Libre Franklin Bold"/>
              </a:rPr>
              <a:t>But you can't expect things</a:t>
            </a:r>
          </a:p>
          <a:p>
            <a:pPr algn="ctr">
              <a:lnSpc>
                <a:spcPts val="8840"/>
              </a:lnSpc>
            </a:pPr>
            <a:r>
              <a:rPr lang="en-US" sz="6800">
                <a:solidFill>
                  <a:srgbClr val="FFF7F8"/>
                </a:solidFill>
                <a:latin typeface="Libre Franklin Bold"/>
              </a:rPr>
              <a:t>to stay the same.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616457" y="1632423"/>
            <a:ext cx="8997937" cy="4232510"/>
            <a:chOff x="0" y="0"/>
            <a:chExt cx="11997249" cy="564334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26828" y="1482404"/>
              <a:ext cx="4160943" cy="416094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49073" y="2604649"/>
              <a:ext cx="6077396" cy="303869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076636" cy="356287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226649" y="624688"/>
              <a:ext cx="1475272" cy="171543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552947" y="1087830"/>
              <a:ext cx="3308783" cy="354742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 rot="-5400000">
              <a:off x="10713535" y="1114688"/>
              <a:ext cx="2143989" cy="423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94664" y="3974504"/>
            <a:ext cx="7464636" cy="221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 u="sng" spc="128">
                <a:solidFill>
                  <a:srgbClr val="373737"/>
                </a:solidFill>
                <a:latin typeface="Libre Franklin Light"/>
              </a:rPr>
              <a:t>An era of video conferencing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263114"/>
            <a:ext cx="5940636" cy="5760773"/>
            <a:chOff x="0" y="0"/>
            <a:chExt cx="7920849" cy="76810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7920849" cy="2585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373737"/>
                  </a:solidFill>
                  <a:latin typeface="Libre Franklin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95611"/>
              <a:ext cx="7920849" cy="2585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373737"/>
                  </a:solidFill>
                  <a:latin typeface="Libre Franklin Ligh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94664" y="-771206"/>
            <a:ext cx="5055453" cy="3034319"/>
            <a:chOff x="0" y="0"/>
            <a:chExt cx="6740603" cy="404575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5400000">
              <a:off x="1500709" y="-1500709"/>
              <a:ext cx="3016463" cy="601788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008941" y="44951"/>
              <a:ext cx="3731662" cy="400080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15070" y="2644282"/>
              <a:ext cx="1488724" cy="74436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4822802" y="8269492"/>
            <a:ext cx="2436498" cy="2436498"/>
            <a:chOff x="0" y="0"/>
            <a:chExt cx="3248664" cy="324866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3248664" cy="3248664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9060" y="727046"/>
              <a:ext cx="1475272" cy="1715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74504"/>
            <a:ext cx="6855036" cy="221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u="sng" spc="127">
                <a:solidFill>
                  <a:srgbClr val="FFF7F8"/>
                </a:solidFill>
                <a:latin typeface="Libre Franklin Light"/>
              </a:rPr>
              <a:t>Here are some predictions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4000" y="1606400"/>
            <a:ext cx="8078376" cy="7340901"/>
            <a:chOff x="0" y="0"/>
            <a:chExt cx="10771167" cy="978786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10663" y="1560815"/>
              <a:ext cx="5633384" cy="563338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38009" y="5372363"/>
              <a:ext cx="5433158" cy="271657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34058" y="0"/>
              <a:ext cx="2079937" cy="241853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327355" y="0"/>
              <a:ext cx="4354824" cy="708625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5590214"/>
              <a:ext cx="2353348" cy="249872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7686904" y="9052498"/>
              <a:ext cx="735370" cy="73537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9018283" y="573981"/>
              <a:ext cx="635285" cy="635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100</Words>
  <Application>Microsoft Macintosh PowerPoint</Application>
  <PresentationFormat>Custom</PresentationFormat>
  <Paragraphs>12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Libre Franklin Bold</vt:lpstr>
      <vt:lpstr>Calibri</vt:lpstr>
      <vt:lpstr>Libre Franklin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is productive</dc:title>
  <cp:lastModifiedBy>طيف الحافي</cp:lastModifiedBy>
  <cp:revision>2</cp:revision>
  <dcterms:created xsi:type="dcterms:W3CDTF">2006-08-16T00:00:00Z</dcterms:created>
  <dcterms:modified xsi:type="dcterms:W3CDTF">2022-09-20T11:21:10Z</dcterms:modified>
  <dc:identifier>DAFJ8MfUcNY</dc:identifier>
</cp:coreProperties>
</file>